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FC1A3D-670E-405E-A9AB-913334D6D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7C1E7A-93C5-4A14-A2CB-5C20D2FCA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E75D3B-C52A-49F6-92EF-D763036C3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84B-19E0-49F7-9483-CB1B6A26135E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524BE9-B898-478A-BF6C-D5E0B271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03483E-31A8-4FF0-A5E0-9E77630FC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C961-2F41-4290-A0F8-C5EAA77DB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98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0351A0-1FBF-480B-B822-F1CA2386A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31C7CF-CE42-45BC-B914-08A4828FF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424755-4B5B-4B65-8274-1F189B4F6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84B-19E0-49F7-9483-CB1B6A26135E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125055-AC51-4B41-A647-8533380E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B0B9F8-8BA8-4EB5-9EB7-5D7BED575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C961-2F41-4290-A0F8-C5EAA77DB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2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E19D46D-81D2-45DC-8447-75972237A4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8EC05D-6534-44DA-8EA4-07BCF438D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FFF075-C151-4F94-8E40-1070E8D1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84B-19E0-49F7-9483-CB1B6A26135E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B972D4-52F7-4FEF-8657-D4E3145C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64B64A-1449-490E-A5A5-8F3E943F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C961-2F41-4290-A0F8-C5EAA77DB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7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40F00-F527-411E-81EA-C9ED354C6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5006E5-DD2E-4CF9-86F3-B421282A9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BD3C41-B118-449B-8A86-E50EDFD80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84B-19E0-49F7-9483-CB1B6A26135E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6F8472-5256-4F22-B812-41ED36DE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B5F543-9667-4059-9F9C-677AEA46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C961-2F41-4290-A0F8-C5EAA77DB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77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6B8643-3D1F-4C2B-8F98-C5C13DD88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F5E1F2-481B-46EB-A9F4-630EC389A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3D4CFE-61F8-48B2-80B6-9472C7915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84B-19E0-49F7-9483-CB1B6A26135E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AB9CA4-96FB-4EAB-BF9E-5C725237D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824B3C-954D-49CC-A7CA-25137E5B0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C961-2F41-4290-A0F8-C5EAA77DB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13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B21FD5-F172-46AB-A71E-86794E69B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D50D55-949E-4F71-8D80-ADDA13624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4335D5-5C60-4F49-8F15-CA25EFD81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7754D8-3978-436A-9D14-89D10E03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84B-19E0-49F7-9483-CB1B6A26135E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D4897C-87DC-47BE-A037-76CCE81EB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521659-17AD-4FB9-86E7-4039C2FC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C961-2F41-4290-A0F8-C5EAA77DB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85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017343-EBF2-4079-B2A0-9D1131915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338787-AEE6-4813-A4FA-620BC936A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AEED271-F98F-43D5-8A94-C3BE8808A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D03AF13-F6AF-49D8-BB15-5B12D9C6A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C49EE77-408C-4811-A242-657059C0F8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8B5CA5F-CAFF-498D-BAD4-4281E7428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84B-19E0-49F7-9483-CB1B6A26135E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68519A-BDF2-4C97-A4D8-0025A24D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90AD5EC-847D-44CC-A19D-3F7B69CD3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C961-2F41-4290-A0F8-C5EAA77DB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035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17172-58DD-483D-AE7E-0C1F22A75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DFD522B-F261-469F-8D97-2CCE51BDF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84B-19E0-49F7-9483-CB1B6A26135E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3BEF281-9A82-4AAE-A5D4-DE1482CFE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9B0E98A-8EF1-4B11-97F7-18164B9A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C961-2F41-4290-A0F8-C5EAA77DB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93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96E2747-6929-45B6-A9D0-A6E866233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84B-19E0-49F7-9483-CB1B6A26135E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8D425DC-197B-4110-AF81-C6D94E31A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E0356D-C711-4A56-B120-8F7B3212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C961-2F41-4290-A0F8-C5EAA77DB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64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692BF3-A23E-4AAF-BC18-332BFC36D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0D3B0A-BBB1-4EA6-B891-4CB6EC67E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1110E9-5CF8-4B1E-9C60-5E62FCC48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B16ED4-4DCD-43BC-AC57-0AAAE0A1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84B-19E0-49F7-9483-CB1B6A26135E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469545-95FF-4260-AF1C-736E03903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5E7D9B-B6B2-41A6-BD48-14100055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C961-2F41-4290-A0F8-C5EAA77DB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9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F189B3-B4AA-4EA4-BEA2-5C39C4BFD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88937A2-FACB-4C3A-B8D8-7A6C60C1F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7209C0-2637-4C72-B89C-940F087C4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027FF2-C408-416F-8AFF-9C70162E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284B-19E0-49F7-9483-CB1B6A26135E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FB856A-362E-4C9F-BA48-2BA0A5868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5C8382-6FE7-4F5D-9DB1-39139A54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C961-2F41-4290-A0F8-C5EAA77DB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17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A921FD5-C2B3-4138-A1AB-2B0C9F010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013C7C-FB28-4974-909E-D6F803232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BF931B-CD6F-453C-8F25-F560FDCB4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3284B-19E0-49F7-9483-CB1B6A26135E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375A2A-55DC-4866-9B7E-A7BAF1DC1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ECF4C8-A2F9-4919-AF2F-3551AF456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C961-2F41-4290-A0F8-C5EAA77DBB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8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8ABCF905-E6C2-4A7D-94AE-36DB83CFD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92" y="164712"/>
            <a:ext cx="4224000" cy="316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C913F5E-4394-47EF-9922-7909BC46F2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525288"/>
            <a:ext cx="4224000" cy="3168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3929BDFE-4D7D-45DB-A904-17D11E929F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4712"/>
            <a:ext cx="4224000" cy="316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DF4F046-8F4D-4120-ABA0-A63269BF0F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92" y="3525288"/>
            <a:ext cx="4224000" cy="31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44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1101　村田　夏希</dc:creator>
  <cp:lastModifiedBy>1101　村田　夏希</cp:lastModifiedBy>
  <cp:revision>3</cp:revision>
  <dcterms:created xsi:type="dcterms:W3CDTF">2024-04-12T06:50:27Z</dcterms:created>
  <dcterms:modified xsi:type="dcterms:W3CDTF">2024-04-12T07:00:18Z</dcterms:modified>
</cp:coreProperties>
</file>