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14" y="-3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2C9-BE87-42FC-8139-3ADC42F757A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A00C-A475-4A2D-81F4-BF6FEB697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23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2C9-BE87-42FC-8139-3ADC42F757A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A00C-A475-4A2D-81F4-BF6FEB697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64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2C9-BE87-42FC-8139-3ADC42F757A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A00C-A475-4A2D-81F4-BF6FEB697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6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2C9-BE87-42FC-8139-3ADC42F757A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A00C-A475-4A2D-81F4-BF6FEB697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61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2C9-BE87-42FC-8139-3ADC42F757A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A00C-A475-4A2D-81F4-BF6FEB697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18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2C9-BE87-42FC-8139-3ADC42F757A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A00C-A475-4A2D-81F4-BF6FEB697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38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2C9-BE87-42FC-8139-3ADC42F757A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A00C-A475-4A2D-81F4-BF6FEB697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28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2C9-BE87-42FC-8139-3ADC42F757A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A00C-A475-4A2D-81F4-BF6FEB697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24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2C9-BE87-42FC-8139-3ADC42F757A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A00C-A475-4A2D-81F4-BF6FEB697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52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2C9-BE87-42FC-8139-3ADC42F757A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A00C-A475-4A2D-81F4-BF6FEB697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62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2C9-BE87-42FC-8139-3ADC42F757A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A00C-A475-4A2D-81F4-BF6FEB697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58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F72C9-BE87-42FC-8139-3ADC42F757A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8A00C-A475-4A2D-81F4-BF6FEB697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83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8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959"/>
          <a:stretch/>
        </p:blipFill>
        <p:spPr>
          <a:xfrm>
            <a:off x="390490" y="3008666"/>
            <a:ext cx="6863004" cy="5089385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436103" y="2439447"/>
            <a:ext cx="6786726" cy="2118498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4897" y="1611191"/>
            <a:ext cx="6214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ＦＲＥＳＣヘルプデスク</a:t>
            </a:r>
          </a:p>
        </p:txBody>
      </p:sp>
      <p:sp>
        <p:nvSpPr>
          <p:cNvPr id="9" name="ホームベース 8"/>
          <p:cNvSpPr/>
          <p:nvPr/>
        </p:nvSpPr>
        <p:spPr>
          <a:xfrm>
            <a:off x="661403" y="4906280"/>
            <a:ext cx="1175658" cy="785137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endParaRPr kumimoji="1" lang="ja-JP" altLang="en-US" sz="16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44951" y="5115074"/>
            <a:ext cx="496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２０２０年</a:t>
            </a:r>
            <a:r>
              <a:rPr kumimoji="1" lang="ja-JP" altLang="en-US" sz="2400" b="1" dirty="0"/>
              <a:t>９月１日</a:t>
            </a:r>
            <a:r>
              <a:rPr kumimoji="1" lang="ja-JP" altLang="en-US" sz="2400" b="1" dirty="0" smtClean="0"/>
              <a:t>（火曜日）</a:t>
            </a:r>
            <a:endParaRPr kumimoji="1" lang="ja-JP" altLang="en-US" sz="2400" b="1" dirty="0"/>
          </a:p>
        </p:txBody>
      </p:sp>
      <p:sp>
        <p:nvSpPr>
          <p:cNvPr id="11" name="ホームベース 10"/>
          <p:cNvSpPr/>
          <p:nvPr/>
        </p:nvSpPr>
        <p:spPr>
          <a:xfrm>
            <a:off x="661403" y="5875811"/>
            <a:ext cx="1175658" cy="77580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kumimoji="1" lang="ja-JP" altLang="en-US" b="1" dirty="0"/>
              <a:t>曜日</a:t>
            </a:r>
            <a:r>
              <a:rPr kumimoji="1" lang="ja-JP" altLang="en-US" b="1" dirty="0" smtClean="0"/>
              <a:t>と</a:t>
            </a:r>
            <a:endParaRPr kumimoji="1" lang="en-US" altLang="ja-JP" b="1" dirty="0"/>
          </a:p>
          <a:p>
            <a:pPr algn="ctr">
              <a:lnSpc>
                <a:spcPts val="2500"/>
              </a:lnSpc>
            </a:pPr>
            <a:r>
              <a:rPr kumimoji="1" lang="ja-JP" altLang="en-US" b="1" dirty="0"/>
              <a:t>時間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4951" y="5802049"/>
            <a:ext cx="5279456" cy="103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b="1" dirty="0" smtClean="0"/>
              <a:t>曜日：月曜日から金曜日まで</a:t>
            </a:r>
            <a:endParaRPr kumimoji="1" lang="en-US" altLang="ja-JP" b="1" dirty="0" smtClean="0"/>
          </a:p>
          <a:p>
            <a:pPr>
              <a:lnSpc>
                <a:spcPts val="2500"/>
              </a:lnSpc>
            </a:pPr>
            <a:r>
              <a:rPr kumimoji="1" lang="ja-JP" altLang="en-US" b="1" dirty="0" smtClean="0"/>
              <a:t>時間：午前９時から午後５時まで</a:t>
            </a:r>
            <a:endParaRPr kumimoji="1" lang="en-US" altLang="ja-JP" b="1" dirty="0" smtClean="0"/>
          </a:p>
          <a:p>
            <a:pPr>
              <a:lnSpc>
                <a:spcPts val="2500"/>
              </a:lnSpc>
            </a:pPr>
            <a:r>
              <a:rPr kumimoji="1" lang="ja-JP" altLang="en-US" b="1" dirty="0" smtClean="0"/>
              <a:t>（土曜日，日曜日，祝日は開いていません）</a:t>
            </a:r>
            <a:endParaRPr kumimoji="1" lang="ja-JP" altLang="en-US" b="1" dirty="0"/>
          </a:p>
        </p:txBody>
      </p:sp>
      <p:sp>
        <p:nvSpPr>
          <p:cNvPr id="13" name="ホームベース 12"/>
          <p:cNvSpPr/>
          <p:nvPr/>
        </p:nvSpPr>
        <p:spPr>
          <a:xfrm>
            <a:off x="661403" y="6849578"/>
            <a:ext cx="1175660" cy="825463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b="1" dirty="0" smtClean="0"/>
              <a:t>こと</a:t>
            </a:r>
            <a:r>
              <a:rPr kumimoji="1" lang="ja-JP" altLang="en-US" b="1" dirty="0"/>
              <a:t>ば</a:t>
            </a:r>
            <a:endParaRPr kumimoji="1" lang="en-US" altLang="ja-JP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40" b="58333" l="71596" r="89312">
                        <a14:foregroundMark x1="83309" y1="49219" x2="83309" y2="49219"/>
                        <a14:foregroundMark x1="86603" y1="48698" x2="86603" y2="48698"/>
                        <a14:foregroundMark x1="82796" y1="44271" x2="82796" y2="44271"/>
                        <a14:foregroundMark x1="86164" y1="54167" x2="86164" y2="54167"/>
                        <a14:foregroundMark x1="85578" y1="52214" x2="85578" y2="52214"/>
                        <a14:foregroundMark x1="85871" y1="50260" x2="85871" y2="50260"/>
                        <a14:foregroundMark x1="85871" y1="47266" x2="85871" y2="47266"/>
                        <a14:foregroundMark x1="85871" y1="46875" x2="85871" y2="46875"/>
                        <a14:foregroundMark x1="78770" y1="47786" x2="78770" y2="47786"/>
                        <a14:foregroundMark x1="83455" y1="44010" x2="83455" y2="44010"/>
                        <a14:foregroundMark x1="85286" y1="57292" x2="85286" y2="57292"/>
                        <a14:foregroundMark x1="86164" y1="52474" x2="86164" y2="52474"/>
                        <a14:foregroundMark x1="86310" y1="51172" x2="86310" y2="51172"/>
                      </a14:backgroundRemoval>
                    </a14:imgEffect>
                  </a14:imgLayer>
                </a14:imgProps>
              </a:ext>
            </a:extLst>
          </a:blip>
          <a:srcRect l="69977" t="23944" r="10279" b="41532"/>
          <a:stretch/>
        </p:blipFill>
        <p:spPr>
          <a:xfrm>
            <a:off x="6073716" y="8989235"/>
            <a:ext cx="1553766" cy="152743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244951" y="7077643"/>
            <a:ext cx="5279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日本語，ベトナム語，中国語，</a:t>
            </a:r>
            <a:r>
              <a:rPr kumimoji="1" lang="ja-JP" altLang="en-US" sz="1600" b="1" dirty="0" smtClean="0"/>
              <a:t>英語  など</a:t>
            </a:r>
            <a:r>
              <a:rPr kumimoji="1" lang="ja-JP" altLang="en-US" sz="1600" b="1" dirty="0" smtClean="0"/>
              <a:t>１４言語</a:t>
            </a:r>
            <a:endParaRPr kumimoji="1" lang="en-US" altLang="ja-JP" sz="1600" b="1" dirty="0" smtClean="0"/>
          </a:p>
          <a:p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　　  </a:t>
            </a:r>
            <a:r>
              <a:rPr kumimoji="1" lang="ja-JP" altLang="en-US" sz="1300" b="1" dirty="0" smtClean="0"/>
              <a:t>（</a:t>
            </a:r>
            <a:r>
              <a:rPr kumimoji="1" lang="en-US" altLang="ja-JP" sz="1300" b="1" dirty="0" err="1" smtClean="0"/>
              <a:t>Tiếng</a:t>
            </a:r>
            <a:r>
              <a:rPr kumimoji="1" lang="en-US" altLang="ja-JP" sz="1300" b="1" dirty="0" smtClean="0"/>
              <a:t> </a:t>
            </a:r>
            <a:r>
              <a:rPr kumimoji="1" lang="en-US" altLang="ja-JP" sz="1300" b="1" dirty="0" err="1" smtClean="0"/>
              <a:t>Việt</a:t>
            </a:r>
            <a:r>
              <a:rPr kumimoji="1" lang="ja-JP" altLang="en-US" sz="1300" b="1" dirty="0"/>
              <a:t>）</a:t>
            </a:r>
            <a:r>
              <a:rPr kumimoji="1" lang="en-US" altLang="ja-JP" sz="1300" b="1" dirty="0" smtClean="0"/>
              <a:t>    </a:t>
            </a:r>
            <a:r>
              <a:rPr kumimoji="1" lang="ja-JP" altLang="en-US" sz="1300" b="1" dirty="0"/>
              <a:t>（</a:t>
            </a:r>
            <a:r>
              <a:rPr kumimoji="1" lang="ja-JP" altLang="en-US" sz="1300" b="1" dirty="0" smtClean="0"/>
              <a:t>中文）（</a:t>
            </a:r>
            <a:r>
              <a:rPr kumimoji="1" lang="en-US" altLang="ja-JP" sz="1300" b="1" dirty="0" smtClean="0"/>
              <a:t>English</a:t>
            </a:r>
            <a:r>
              <a:rPr kumimoji="1" lang="ja-JP" altLang="en-US" sz="1300" b="1" dirty="0"/>
              <a:t>）</a:t>
            </a:r>
            <a:endParaRPr kumimoji="1" lang="en-US" altLang="ja-JP" sz="13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4093" y="8493274"/>
            <a:ext cx="661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 smtClean="0"/>
              <a:t>　</a:t>
            </a:r>
            <a:r>
              <a:rPr kumimoji="1" lang="ja-JP" altLang="en-US" sz="3600" b="1" dirty="0" smtClean="0"/>
              <a:t>０１２０－７６－２０２９</a:t>
            </a:r>
            <a:endParaRPr kumimoji="1" lang="ja-JP" altLang="en-US" sz="36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88083" y="1345733"/>
            <a:ext cx="250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 　レ　 ス　 ク</a:t>
            </a:r>
            <a:endParaRPr kumimoji="1" lang="ja-JP" altLang="en-US" dirty="0"/>
          </a:p>
        </p:txBody>
      </p:sp>
      <p:sp>
        <p:nvSpPr>
          <p:cNvPr id="17" name="ホームベース 16"/>
          <p:cNvSpPr/>
          <p:nvPr/>
        </p:nvSpPr>
        <p:spPr>
          <a:xfrm>
            <a:off x="661404" y="7887991"/>
            <a:ext cx="3431625" cy="454634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1" dirty="0" smtClean="0"/>
              <a:t>TEL</a:t>
            </a:r>
            <a:r>
              <a:rPr kumimoji="1" lang="ja-JP" altLang="en-US" b="1" dirty="0" smtClean="0"/>
              <a:t>（お金はかかりません）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4332" y="911953"/>
            <a:ext cx="678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新しいコロナウイルス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の影響で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困っている外国人のための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849458"/>
              </p:ext>
            </p:extLst>
          </p:nvPr>
        </p:nvGraphicFramePr>
        <p:xfrm>
          <a:off x="552450" y="2552700"/>
          <a:ext cx="646747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書" r:id="rId8" imgW="6767698" imgH="2207398" progId="Word.Document.12">
                  <p:embed/>
                </p:oleObj>
              </mc:Choice>
              <mc:Fallback>
                <p:oleObj name="文書" r:id="rId8" imgW="6767698" imgH="22073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0" y="2552700"/>
                        <a:ext cx="6467475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414332" y="821459"/>
            <a:ext cx="53054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あたら　　　　　　　　　　　　　　　　　　　　　　　　</a:t>
            </a:r>
            <a:r>
              <a:rPr kumimoji="1" lang="ja-JP" altLang="en-US" sz="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えいきょう</a:t>
            </a:r>
            <a:r>
              <a:rPr kumimoji="1" lang="ja-JP" altLang="en-US" sz="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こま　　　　　　　　　　</a:t>
            </a:r>
            <a:r>
              <a:rPr kumimoji="1" lang="ja-JP" altLang="en-US" sz="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kumimoji="1" lang="ja-JP" altLang="en-US" sz="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 こく  じん</a:t>
            </a:r>
            <a:endParaRPr kumimoji="1" lang="ja-JP" altLang="en-US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3405" y="4983015"/>
            <a:ext cx="803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</a:rPr>
              <a:t>はじ</a:t>
            </a:r>
            <a:endParaRPr kumimoji="1" lang="ja-JP" altLang="en-US" sz="8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5583" y="5855463"/>
            <a:ext cx="803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</a:rPr>
              <a:t>よう</a:t>
            </a:r>
            <a:r>
              <a:rPr kumimoji="1" lang="ja-JP" altLang="en-US" sz="800" dirty="0">
                <a:solidFill>
                  <a:schemeClr val="bg1"/>
                </a:solidFill>
              </a:rPr>
              <a:t>び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15726" y="6170075"/>
            <a:ext cx="803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</a:rPr>
              <a:t>じか</a:t>
            </a:r>
            <a:r>
              <a:rPr kumimoji="1" lang="ja-JP" altLang="en-US" sz="800" dirty="0">
                <a:solidFill>
                  <a:schemeClr val="bg1"/>
                </a:solidFill>
              </a:rPr>
              <a:t>ん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96217" y="4989943"/>
            <a:ext cx="2893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ねん　　　　が</a:t>
            </a:r>
            <a:r>
              <a:rPr kumimoji="1" lang="ja-JP" altLang="en-US" sz="800" dirty="0" err="1" smtClean="0"/>
              <a:t>つ</a:t>
            </a:r>
            <a:r>
              <a:rPr kumimoji="1" lang="ja-JP" altLang="en-US" sz="800" dirty="0" smtClean="0"/>
              <a:t> 　　　　に</a:t>
            </a:r>
            <a:r>
              <a:rPr kumimoji="1" lang="ja-JP" altLang="en-US" sz="800" dirty="0" err="1" smtClean="0"/>
              <a:t>ち</a:t>
            </a:r>
            <a:r>
              <a:rPr kumimoji="1" lang="ja-JP" altLang="en-US" sz="800" dirty="0" smtClean="0"/>
              <a:t>　　　　 か　　よう　び</a:t>
            </a:r>
            <a:endParaRPr kumimoji="1" lang="ja-JP" altLang="en-US" sz="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22122" y="6375993"/>
            <a:ext cx="3208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ど　よう   び　　　にち よう   び　　</a:t>
            </a:r>
            <a:r>
              <a:rPr kumimoji="1" lang="ja-JP" altLang="en-US" sz="800" dirty="0"/>
              <a:t> </a:t>
            </a:r>
            <a:r>
              <a:rPr kumimoji="1" lang="ja-JP" altLang="en-US" sz="800" dirty="0" smtClean="0"/>
              <a:t>  しゅくじつ　　</a:t>
            </a:r>
            <a:r>
              <a:rPr kumimoji="1" lang="en-US" altLang="ja-JP" sz="800" dirty="0"/>
              <a:t> </a:t>
            </a:r>
            <a:r>
              <a:rPr kumimoji="1" lang="en-US" altLang="ja-JP" sz="800" dirty="0" smtClean="0"/>
              <a:t> </a:t>
            </a:r>
            <a:r>
              <a:rPr kumimoji="1" lang="ja-JP" altLang="en-US" sz="800" dirty="0" smtClean="0"/>
              <a:t>あ</a:t>
            </a:r>
            <a:endParaRPr kumimoji="1" lang="ja-JP" altLang="en-US" sz="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34173" y="6050749"/>
            <a:ext cx="3385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じか</a:t>
            </a:r>
            <a:r>
              <a:rPr kumimoji="1" lang="ja-JP" altLang="en-US" sz="800" dirty="0"/>
              <a:t>ん</a:t>
            </a:r>
            <a:r>
              <a:rPr kumimoji="1" lang="ja-JP" altLang="en-US" sz="800" dirty="0" smtClean="0"/>
              <a:t>　　　  ご　ぜん　　　じ　　　　　  ご     ご　　　   じ</a:t>
            </a:r>
            <a:endParaRPr kumimoji="1" lang="ja-JP" altLang="en-US" sz="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19099" y="5731042"/>
            <a:ext cx="29756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よう</a:t>
            </a:r>
            <a:r>
              <a:rPr kumimoji="1" lang="ja-JP" altLang="en-US" sz="800" dirty="0"/>
              <a:t>び</a:t>
            </a:r>
            <a:r>
              <a:rPr kumimoji="1" lang="ja-JP" altLang="en-US" sz="800" dirty="0" smtClean="0"/>
              <a:t>　　　げつ よう   び　　　　　きん   よう   び</a:t>
            </a:r>
            <a:endParaRPr kumimoji="1" lang="ja-JP" altLang="en-US" sz="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287637" y="6952362"/>
            <a:ext cx="49118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に</a:t>
            </a:r>
            <a:r>
              <a:rPr kumimoji="1" lang="ja-JP" altLang="en-US" sz="800" dirty="0"/>
              <a:t> </a:t>
            </a:r>
            <a:r>
              <a:rPr kumimoji="1" lang="ja-JP" altLang="en-US" sz="800" dirty="0" smtClean="0"/>
              <a:t> ほん  ご　　　　　　　　　　</a:t>
            </a:r>
            <a:r>
              <a:rPr kumimoji="1" lang="ja-JP" altLang="en-US" sz="800" dirty="0"/>
              <a:t> </a:t>
            </a:r>
            <a:r>
              <a:rPr kumimoji="1" lang="ja-JP" altLang="en-US" sz="800" dirty="0" smtClean="0"/>
              <a:t>    ご　　  ちゅうごくご　</a:t>
            </a:r>
            <a:r>
              <a:rPr kumimoji="1" lang="ja-JP" altLang="en-US" sz="800" dirty="0"/>
              <a:t> </a:t>
            </a:r>
            <a:r>
              <a:rPr kumimoji="1" lang="ja-JP" altLang="en-US" sz="800" dirty="0" smtClean="0"/>
              <a:t>      えいご                                            </a:t>
            </a:r>
            <a:r>
              <a:rPr kumimoji="1" lang="ja-JP" altLang="en-US" sz="800" dirty="0" smtClean="0"/>
              <a:t> </a:t>
            </a:r>
            <a:r>
              <a:rPr kumimoji="1" lang="ja-JP" altLang="en-US" sz="800" dirty="0" smtClean="0"/>
              <a:t>げんご</a:t>
            </a:r>
            <a:endParaRPr kumimoji="1" lang="ja-JP" altLang="en-US" sz="8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15758" y="7849873"/>
            <a:ext cx="803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</a:rPr>
              <a:t>か</a:t>
            </a:r>
            <a:r>
              <a:rPr kumimoji="1" lang="ja-JP" altLang="en-US" sz="800" dirty="0">
                <a:solidFill>
                  <a:schemeClr val="bg1"/>
                </a:solidFill>
              </a:rPr>
              <a:t>ね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28063" y="5000846"/>
            <a:ext cx="803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</a:rPr>
              <a:t>  ひ</a:t>
            </a:r>
            <a:endParaRPr kumimoji="1" lang="ja-JP" altLang="en-US" sz="8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7937" y="5098244"/>
            <a:ext cx="1472050" cy="39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ja-JP" altLang="en-US" b="1" dirty="0">
                <a:solidFill>
                  <a:schemeClr val="bg1"/>
                </a:solidFill>
              </a:rPr>
              <a:t>始まる日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30207" y="10006930"/>
            <a:ext cx="4253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外国人在留支援センター（ＦＲＥＳＣ）</a:t>
            </a:r>
            <a:endParaRPr kumimoji="1" lang="ja-JP" altLang="en-US" sz="1400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0"/>
          <a:srcRect t="-3023" r="82050"/>
          <a:stretch/>
        </p:blipFill>
        <p:spPr>
          <a:xfrm>
            <a:off x="2533786" y="9407191"/>
            <a:ext cx="422650" cy="468962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2956436" y="9494532"/>
            <a:ext cx="227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出入国在留管理庁</a:t>
            </a:r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00351" y="9363755"/>
            <a:ext cx="3208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しゅつにゅうこくざいりゅうかん</a:t>
            </a:r>
            <a:r>
              <a:rPr kumimoji="1" lang="ja-JP" altLang="en-US" sz="800" dirty="0" err="1" smtClean="0"/>
              <a:t>り</a:t>
            </a:r>
            <a:r>
              <a:rPr kumimoji="1" lang="ja-JP" altLang="en-US" sz="800" dirty="0" smtClean="0"/>
              <a:t>ちょう</a:t>
            </a:r>
            <a:endParaRPr kumimoji="1" lang="ja-JP" altLang="en-US" sz="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93825" y="9833497"/>
            <a:ext cx="1736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err="1" smtClean="0"/>
              <a:t>がい</a:t>
            </a:r>
            <a:r>
              <a:rPr kumimoji="1" lang="ja-JP" altLang="en-US" sz="800" dirty="0" smtClean="0"/>
              <a:t>こくじんざいりゅうしえん</a:t>
            </a:r>
            <a:endParaRPr kumimoji="1" lang="ja-JP" altLang="en-US" sz="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106667" y="9851165"/>
            <a:ext cx="1736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フ　レ　ス　ク</a:t>
            </a:r>
            <a:endParaRPr kumimoji="1" lang="ja-JP" altLang="en-US" sz="800" dirty="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11"/>
          <a:srcRect l="38726" t="32650" r="44509" b="38444"/>
          <a:stretch/>
        </p:blipFill>
        <p:spPr>
          <a:xfrm>
            <a:off x="5292446" y="10006930"/>
            <a:ext cx="472766" cy="458315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1953130" y="10251686"/>
            <a:ext cx="37391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http</a:t>
            </a:r>
            <a:r>
              <a:rPr kumimoji="1" lang="en-US" altLang="ja-JP" sz="1050" dirty="0"/>
              <a:t>://www.moj.go.jp/nyuukokukanri/kouhou/fresc01</a:t>
            </a:r>
            <a:endParaRPr kumimoji="1" lang="ja-JP" altLang="en-US" sz="1050" dirty="0"/>
          </a:p>
        </p:txBody>
      </p:sp>
      <p:sp>
        <p:nvSpPr>
          <p:cNvPr id="37" name="大かっこ 36"/>
          <p:cNvSpPr/>
          <p:nvPr/>
        </p:nvSpPr>
        <p:spPr>
          <a:xfrm>
            <a:off x="1638370" y="9876153"/>
            <a:ext cx="4408158" cy="640514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516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281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Microsoft Word 文書</vt:lpstr>
      <vt:lpstr>PowerPoint プレゼンテーション</vt:lpstr>
    </vt:vector>
  </TitlesOfParts>
  <Company>法務省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法務省</dc:creator>
  <cp:lastModifiedBy>法務省</cp:lastModifiedBy>
  <cp:revision>30</cp:revision>
  <cp:lastPrinted>2020-08-21T02:05:14Z</cp:lastPrinted>
  <dcterms:created xsi:type="dcterms:W3CDTF">2020-08-18T01:54:23Z</dcterms:created>
  <dcterms:modified xsi:type="dcterms:W3CDTF">2020-08-21T02:05:22Z</dcterms:modified>
</cp:coreProperties>
</file>